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92" r:id="rId19"/>
    <p:sldId id="290" r:id="rId20"/>
    <p:sldId id="291" r:id="rId21"/>
    <p:sldId id="272" r:id="rId22"/>
    <p:sldId id="276" r:id="rId23"/>
    <p:sldId id="282" r:id="rId24"/>
    <p:sldId id="283" r:id="rId25"/>
    <p:sldId id="277" r:id="rId26"/>
    <p:sldId id="287" r:id="rId27"/>
    <p:sldId id="286" r:id="rId28"/>
    <p:sldId id="285" r:id="rId29"/>
    <p:sldId id="284" r:id="rId30"/>
    <p:sldId id="278" r:id="rId31"/>
    <p:sldId id="279" r:id="rId32"/>
    <p:sldId id="288" r:id="rId33"/>
    <p:sldId id="289" r:id="rId34"/>
    <p:sldId id="280" r:id="rId35"/>
    <p:sldId id="281" r:id="rId36"/>
    <p:sldId id="273" r:id="rId37"/>
    <p:sldId id="27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27CDF-8209-4692-8354-F22899EAC3B3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9734" y="310214"/>
            <a:ext cx="7975599" cy="140005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KAKATIYA INSTITUTE OF TECHNOLOGY &amp; SCIENCE FOR WOMEN</a:t>
            </a:r>
            <a:endParaRPr lang="en-IN" sz="4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8333" y="4597400"/>
            <a:ext cx="4013201" cy="171873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Presented By :</a:t>
            </a:r>
          </a:p>
          <a:p>
            <a:r>
              <a:rPr lang="en-US" dirty="0"/>
              <a:t>              </a:t>
            </a:r>
            <a:r>
              <a:rPr lang="en-US" dirty="0" err="1"/>
              <a:t>K.Harichandana</a:t>
            </a:r>
            <a:r>
              <a:rPr lang="en-US" dirty="0"/>
              <a:t> -196B1A0543</a:t>
            </a:r>
          </a:p>
          <a:p>
            <a:r>
              <a:rPr lang="en-US" dirty="0" err="1"/>
              <a:t>D.Sreeja</a:t>
            </a:r>
            <a:r>
              <a:rPr lang="en-US" dirty="0"/>
              <a:t> -196B1A0524</a:t>
            </a:r>
          </a:p>
          <a:p>
            <a:r>
              <a:rPr lang="en-US" dirty="0"/>
              <a:t> M.Komali-196B1A0546</a:t>
            </a:r>
          </a:p>
          <a:p>
            <a:r>
              <a:rPr lang="en-US" dirty="0"/>
              <a:t>N.Ravali-196B1A0557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849202" y="4659895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9202" y="1858963"/>
            <a:ext cx="16859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679510" y="3445934"/>
            <a:ext cx="8421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MAJOR PROJECT ON</a:t>
            </a:r>
          </a:p>
          <a:p>
            <a:pPr algn="ctr"/>
            <a:r>
              <a:rPr lang="en-US" sz="2400" b="1" dirty="0"/>
              <a:t>CLOUD RESOURCE SHARING USING MULTI FACTOR AUTHENCATED KEY EXCHANGE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SOFTWARE REQUIREMENTS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OPERATING SYSTEM       :</a:t>
            </a:r>
            <a:r>
              <a:rPr lang="en-US" sz="2400" dirty="0"/>
              <a:t>  Windows 10</a:t>
            </a:r>
          </a:p>
          <a:p>
            <a:r>
              <a:rPr lang="en-US" sz="2400" b="1" dirty="0"/>
              <a:t>CODING  LANGUAGE      :  </a:t>
            </a:r>
            <a:r>
              <a:rPr lang="en-US" sz="2400" dirty="0"/>
              <a:t>Python</a:t>
            </a:r>
          </a:p>
          <a:p>
            <a:r>
              <a:rPr lang="en-US" sz="2400" b="1" dirty="0"/>
              <a:t>FRONT END                      : </a:t>
            </a:r>
            <a:r>
              <a:rPr lang="en-US" sz="2400" dirty="0"/>
              <a:t>Python</a:t>
            </a:r>
          </a:p>
          <a:p>
            <a:r>
              <a:rPr lang="en-US" sz="2400" b="1" dirty="0"/>
              <a:t>DESIGNING                       : </a:t>
            </a:r>
            <a:r>
              <a:rPr lang="en-US" sz="2400" dirty="0"/>
              <a:t>Html , CSS , Java script</a:t>
            </a:r>
          </a:p>
          <a:p>
            <a:r>
              <a:rPr lang="en-US" sz="2400" b="1" dirty="0"/>
              <a:t>DATABASE                         : </a:t>
            </a:r>
            <a:r>
              <a:rPr lang="en-US" sz="2400" dirty="0" err="1"/>
              <a:t>MySQL</a:t>
            </a:r>
            <a:endParaRPr lang="en-US" sz="2400" dirty="0"/>
          </a:p>
          <a:p>
            <a:endParaRPr lang="en-US" sz="2400" dirty="0"/>
          </a:p>
          <a:p>
            <a:endParaRPr lang="en-IN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HARDWARE REQUIREMENTS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SYSTEM 	         : </a:t>
            </a:r>
            <a:r>
              <a:rPr lang="en-US" sz="2400" dirty="0"/>
              <a:t>Pentium IV 2.4 GHz</a:t>
            </a:r>
          </a:p>
          <a:p>
            <a:r>
              <a:rPr lang="en-US" sz="2400" b="1" dirty="0"/>
              <a:t>HARDDISK</a:t>
            </a:r>
            <a:r>
              <a:rPr lang="en-US" sz="2400" dirty="0"/>
              <a:t>  	         </a:t>
            </a:r>
            <a:r>
              <a:rPr lang="en-US" sz="2400" b="1" dirty="0"/>
              <a:t>: </a:t>
            </a:r>
            <a:r>
              <a:rPr lang="en-US" sz="2400" dirty="0"/>
              <a:t>40 GB</a:t>
            </a:r>
          </a:p>
          <a:p>
            <a:r>
              <a:rPr lang="en-US" sz="2400" b="1" dirty="0"/>
              <a:t>FLOPPY DRIVE      : </a:t>
            </a:r>
            <a:r>
              <a:rPr lang="en-US" sz="2400" dirty="0"/>
              <a:t>1.44 Mb</a:t>
            </a:r>
          </a:p>
          <a:p>
            <a:r>
              <a:rPr lang="en-US" sz="2400" b="1" dirty="0"/>
              <a:t>MONITOR 	         : </a:t>
            </a:r>
            <a:r>
              <a:rPr lang="en-US" sz="2400" dirty="0"/>
              <a:t>14’Color Monitor</a:t>
            </a:r>
          </a:p>
          <a:p>
            <a:r>
              <a:rPr lang="en-US" sz="2400" b="1" dirty="0"/>
              <a:t>RAM 	         : </a:t>
            </a:r>
            <a:r>
              <a:rPr lang="en-US" sz="2400" dirty="0"/>
              <a:t>512 Mb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MODULES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MANAGER : </a:t>
            </a:r>
            <a:r>
              <a:rPr lang="en-US" sz="2400" dirty="0"/>
              <a:t>Uploads the file.</a:t>
            </a:r>
          </a:p>
          <a:p>
            <a:endParaRPr lang="en-US" sz="2400" dirty="0"/>
          </a:p>
          <a:p>
            <a:r>
              <a:rPr lang="en-US" sz="2400" b="1" dirty="0"/>
              <a:t>USER : </a:t>
            </a:r>
            <a:r>
              <a:rPr lang="en-US" sz="2400" dirty="0"/>
              <a:t>Access the file.</a:t>
            </a:r>
          </a:p>
          <a:p>
            <a:endParaRPr lang="en-US" sz="2400" dirty="0"/>
          </a:p>
          <a:p>
            <a:r>
              <a:rPr lang="en-US" sz="2400" b="1" dirty="0"/>
              <a:t>ADMIN : </a:t>
            </a:r>
            <a:r>
              <a:rPr lang="en-US" sz="2400" dirty="0"/>
              <a:t>Give authority to managers and users .</a:t>
            </a:r>
          </a:p>
          <a:p>
            <a:endParaRPr lang="en-US" sz="2400" dirty="0"/>
          </a:p>
          <a:p>
            <a:r>
              <a:rPr lang="en-US" sz="2400" b="1" dirty="0"/>
              <a:t>MACHINE LEARNING : </a:t>
            </a:r>
            <a:r>
              <a:rPr lang="en-US" sz="2400" dirty="0"/>
              <a:t>Makes decisions by analyzing existing data.</a:t>
            </a:r>
            <a:endParaRPr lang="en-IN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UML DIAGRAMS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  <a:p>
            <a:r>
              <a:rPr lang="en-US" dirty="0"/>
              <a:t>Class Diagram</a:t>
            </a:r>
          </a:p>
          <a:p>
            <a:r>
              <a:rPr lang="en-US" dirty="0"/>
              <a:t>Sequence Diagram</a:t>
            </a:r>
          </a:p>
          <a:p>
            <a:r>
              <a:rPr lang="en-US" dirty="0"/>
              <a:t>Activity Diagram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253999"/>
            <a:ext cx="6358467" cy="72650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USECASE DIAGRAM :</a:t>
            </a:r>
            <a:endParaRPr lang="en-IN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71334" y="1041690"/>
            <a:ext cx="5960534" cy="58163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646" y="355601"/>
            <a:ext cx="5340554" cy="10160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CLASS  DIAGRAM :</a:t>
            </a:r>
            <a:endParaRPr lang="en-IN" sz="4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2238" y="1237371"/>
            <a:ext cx="5973695" cy="5470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" y="361950"/>
            <a:ext cx="7574280" cy="668655"/>
          </a:xfrm>
        </p:spPr>
        <p:txBody>
          <a:bodyPr>
            <a:normAutofit fontScale="90000"/>
          </a:bodyPr>
          <a:lstStyle/>
          <a:p>
            <a:b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</a:br>
            <a:b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SEQUENCE DIAGRAM :</a:t>
            </a:r>
            <a:endParaRPr lang="en-IN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79800" y="1210945"/>
            <a:ext cx="4113530" cy="46983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2845" y="325755"/>
            <a:ext cx="4643356" cy="72585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ACTIVITY  DIAGRAM :</a:t>
            </a:r>
            <a:endParaRPr lang="en-IN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2993" y="1280067"/>
            <a:ext cx="3342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 diagram for registration :</a:t>
            </a:r>
            <a:endParaRPr lang="en-IN" dirty="0"/>
          </a:p>
        </p:txBody>
      </p:sp>
      <p:pic>
        <p:nvPicPr>
          <p:cNvPr id="1026" name="Picture 2" descr="C:\Users\Nandu\Downloads\WhatsApp Image 2022-12-14 at 9.43.10 AM (1)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6005" y="1279525"/>
            <a:ext cx="4785995" cy="5118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625" y="226060"/>
            <a:ext cx="4643356" cy="72585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ACTIVITY  DIAGRAM :</a:t>
            </a:r>
            <a:endParaRPr lang="en-IN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C:\Users\Nandu\Downloads\login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3815" y="1457325"/>
            <a:ext cx="3725545" cy="474853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868709" y="1373201"/>
            <a:ext cx="2681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 diagram for User :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260" y="163195"/>
            <a:ext cx="4643356" cy="72585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ACTIVITY  DIAGRAM :</a:t>
            </a:r>
            <a:endParaRPr lang="en-IN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050" name="Picture 2" descr="C:\Users\Nandu\Downloads\uploa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0298" y="1637998"/>
            <a:ext cx="4315428" cy="431542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775575" y="1534068"/>
            <a:ext cx="3084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 diagram for manager :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AGENDA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3177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ABSTRACT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EXISTING SYSTEM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DISADVANTAGES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PROPOSED SYSTEM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ADVANTAGES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094536" y="1154082"/>
            <a:ext cx="6097464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SOFTWARE REQUIREMENTS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HARDWARE REQUIREMENTS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UML DIAGRAM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SCREEN SHOTS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2845" y="425450"/>
            <a:ext cx="4643356" cy="72585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ACTIVITY  DIAGRAM :</a:t>
            </a:r>
            <a:endParaRPr lang="en-IN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074" name="Picture 2" descr="C:\Users\Nandu\Downloads\pac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3588" y="1476051"/>
            <a:ext cx="4648849" cy="4639323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088843" y="1661068"/>
            <a:ext cx="2872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 diagram for Admin :</a:t>
            </a:r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237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SCREENSHOTS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8919" y="1538294"/>
            <a:ext cx="6097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Home page :</a:t>
            </a:r>
            <a:endParaRPr lang="en-IN" sz="2400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850" y="2194322"/>
            <a:ext cx="7734300" cy="435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User login page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850" y="1826022"/>
            <a:ext cx="7734300" cy="435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User Registration page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850" y="1826022"/>
            <a:ext cx="7734300" cy="435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Admin Login page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850" y="1826022"/>
            <a:ext cx="7734300" cy="435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Admin home page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6040" y="1874520"/>
            <a:ext cx="6644640" cy="373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Admin accessing user details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850" y="1826022"/>
            <a:ext cx="7734300" cy="435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Admin accessing manager details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850" y="1826022"/>
            <a:ext cx="7734300" cy="435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Manager file upload page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User home page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850" y="1826022"/>
            <a:ext cx="7734300" cy="435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ABSTRACT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C05C12-AF34-AAF6-E589-CD1C729A7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Manager file upload page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850" y="1826022"/>
            <a:ext cx="7734300" cy="435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User can search by file name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850" y="1826022"/>
            <a:ext cx="7734300" cy="435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User Search Result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850" y="1826022"/>
            <a:ext cx="7734300" cy="435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User can search by </a:t>
            </a:r>
            <a:r>
              <a:rPr lang="en-US" sz="3200" dirty="0" err="1">
                <a:solidFill>
                  <a:schemeClr val="accent2">
                    <a:lumMod val="50000"/>
                  </a:schemeClr>
                </a:solidFill>
              </a:rPr>
              <a:t>pagerank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850" y="1826022"/>
            <a:ext cx="7734300" cy="435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Page by rank result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850" y="1826022"/>
            <a:ext cx="7734300" cy="435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Accuracy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3613" y="1828701"/>
            <a:ext cx="7724775" cy="4345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CONCLUSION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Daytona Condensed Light" panose="020B0306030503040204" pitchFamily="34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Information  Retrieval is</a:t>
            </a:r>
            <a:r>
              <a:rPr lang="en-US" sz="2800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 very useful for finding out more relevant  files for  given keywords. </a:t>
            </a:r>
            <a:endParaRPr lang="en-US" dirty="0">
              <a:latin typeface="Calibri" panose="020F0502020204030204" charset="0"/>
              <a:ea typeface="Times New Roman" panose="02020603050405020304" pitchFamily="18" charset="0"/>
              <a:cs typeface="Calibri" panose="020F0502020204030204" charset="0"/>
            </a:endParaRPr>
          </a:p>
          <a:p>
            <a:r>
              <a:rPr lang="en-US" dirty="0"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 </a:t>
            </a:r>
            <a:r>
              <a:rPr lang="en-US" sz="2800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User time is reduced for searching the relevant files from folders. </a:t>
            </a:r>
          </a:p>
          <a:p>
            <a:r>
              <a:rPr lang="en-US" sz="2800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 For this, Accuracy is a very important factor. </a:t>
            </a:r>
            <a:endParaRPr lang="en-US" dirty="0">
              <a:latin typeface="Calibri" panose="020F0502020204030204" charset="0"/>
              <a:ea typeface="Times New Roman" panose="02020603050405020304" pitchFamily="18" charset="0"/>
              <a:cs typeface="Calibri" panose="020F0502020204030204" charset="0"/>
            </a:endParaRPr>
          </a:p>
          <a:p>
            <a:r>
              <a:rPr lang="en-US" sz="2800" dirty="0">
                <a:effectLst/>
                <a:latin typeface="Calibri" panose="020F0502020204030204" charset="0"/>
                <a:ea typeface="Times New Roman" panose="02020603050405020304" pitchFamily="18" charset="0"/>
                <a:cs typeface="Calibri" panose="020F0502020204030204" charset="0"/>
              </a:rPr>
              <a:t> Passive aggressive Classifier will give better accuracy than SVM </a:t>
            </a:r>
            <a:r>
              <a:rPr lang="en-US" sz="2800" dirty="0">
                <a:effectLst/>
                <a:latin typeface="Daytona Condensed Light" panose="020B0306030503040204" pitchFamily="34" charset="0"/>
                <a:ea typeface="Times New Roman" panose="02020603050405020304" pitchFamily="18" charset="0"/>
              </a:rPr>
              <a:t>.</a:t>
            </a:r>
            <a:endParaRPr lang="en-IN" sz="2800" dirty="0">
              <a:effectLst/>
              <a:latin typeface="Daytona Condensed Light" panose="020B0306030503040204" pitchFamily="34" charset="0"/>
              <a:ea typeface="Calibri" panose="020F0502020204030204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THANK YOU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22330" y="2110154"/>
            <a:ext cx="6084277" cy="20046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accent2">
                    <a:lumMod val="50000"/>
                  </a:schemeClr>
                </a:solidFill>
              </a:rPr>
              <a:t>THANK YOU</a:t>
            </a:r>
            <a:endParaRPr lang="en-IN" sz="48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INTRODUCTON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069" y="179045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8457" y="1617785"/>
            <a:ext cx="10495085" cy="4387362"/>
          </a:xfrm>
        </p:spPr>
        <p:txBody>
          <a:bodyPr/>
          <a:lstStyle/>
          <a:p>
            <a:pPr marL="342900" indent="-342900" algn="just">
              <a:buAutoNum type="arabicParenR"/>
            </a:pPr>
            <a:r>
              <a:rPr lang="en-IN" b="1" dirty="0"/>
              <a:t>Crawler:- </a:t>
            </a:r>
            <a:r>
              <a:rPr lang="en-IN" dirty="0"/>
              <a:t>Crawlers help in collecting data and information and store it in database .</a:t>
            </a:r>
          </a:p>
          <a:p>
            <a:pPr marL="342900" indent="-342900" algn="just">
              <a:buAutoNum type="arabicParenR"/>
            </a:pPr>
            <a:r>
              <a:rPr lang="en-IN" b="1" dirty="0"/>
              <a:t>Indexer:-</a:t>
            </a:r>
            <a:r>
              <a:rPr lang="en-IN" dirty="0"/>
              <a:t>Indexer arranges each term on each document and stores the subsequent list of terms.</a:t>
            </a:r>
          </a:p>
          <a:p>
            <a:pPr marL="342900" indent="-342900" algn="just">
              <a:buAutoNum type="arabicParenR"/>
            </a:pPr>
            <a:r>
              <a:rPr lang="en-IN" b="1" dirty="0"/>
              <a:t>Query Engine </a:t>
            </a:r>
            <a:r>
              <a:rPr lang="en-IN" dirty="0"/>
              <a:t>It is mainly used to reply to the user’s keyword and show the effective outcome for their keyword. In the query engine, the Page ranking algorithm ranks the document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EXISTING SYSTEM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1132"/>
            <a:ext cx="10515600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IR is built by using SVM and </a:t>
            </a:r>
            <a:r>
              <a:rPr lang="en-IN" dirty="0" err="1"/>
              <a:t>XGBoost</a:t>
            </a:r>
            <a:r>
              <a:rPr lang="en-IN" dirty="0"/>
              <a:t> algorithms.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SVM is used to classify the data for the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XGBoost</a:t>
            </a:r>
            <a:r>
              <a:rPr lang="en-IN" dirty="0"/>
              <a:t> algorithm is used to calculate weight and rank.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IR may deal with the organization, storage, retrieval and evaluation of information from documents, particularly textual information.  But we cannot give the ranks to those documents.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DISADVANTAGES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IR will be very difficult if large numbers of texts in a document.</a:t>
            </a:r>
          </a:p>
          <a:p>
            <a:r>
              <a:rPr lang="en-IN" dirty="0"/>
              <a:t>Difficult to identify the important concepts or topic in a collection of documents.</a:t>
            </a:r>
          </a:p>
          <a:p>
            <a:r>
              <a:rPr lang="en-IN" dirty="0"/>
              <a:t>Search by rank is not possible.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PROPOSED SYSTEM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proposed information retrieval system is very useful for finding out more relevant files for given keywords.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Anyone can easily identify the important documents in a collection of documents and retrieve the related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Proposed system consist of PAC algorithm and NLP techniques.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PAC algorithm is used to produce maximum accuracy and NLP is used to process the given text.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ADVANTAGES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IR system gives the file of the most relevant files at the top of the search result based on the keyword , according to user queries.</a:t>
            </a:r>
          </a:p>
          <a:p>
            <a:r>
              <a:rPr lang="en-IN" dirty="0"/>
              <a:t>Search by rank is possible.</a:t>
            </a:r>
          </a:p>
          <a:p>
            <a:r>
              <a:rPr lang="en-IN" dirty="0"/>
              <a:t>The main focus of our system is to build a own search engine to discover the utmost suitable file for the given keyword by using machine learning techniques for increasing accuracy compared to available system.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</Template>
  <TotalTime>8</TotalTime>
  <Words>648</Words>
  <Application>Microsoft Office PowerPoint</Application>
  <PresentationFormat>Widescreen</PresentationFormat>
  <Paragraphs>105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Daytona Condensed Light</vt:lpstr>
      <vt:lpstr>Office Theme</vt:lpstr>
      <vt:lpstr>KAKATIYA INSTITUTE OF TECHNOLOGY &amp; SCIENCE FOR WOMEN</vt:lpstr>
      <vt:lpstr>AGENDA :</vt:lpstr>
      <vt:lpstr>ABSTRACT :</vt:lpstr>
      <vt:lpstr>INTRODUCTON :</vt:lpstr>
      <vt:lpstr>PowerPoint Presentation</vt:lpstr>
      <vt:lpstr>EXISTING SYSTEM :</vt:lpstr>
      <vt:lpstr>DISADVANTAGES :</vt:lpstr>
      <vt:lpstr>PROPOSED SYSTEM :</vt:lpstr>
      <vt:lpstr>ADVANTAGES :</vt:lpstr>
      <vt:lpstr>SOFTWARE REQUIREMENTS :</vt:lpstr>
      <vt:lpstr>HARDWARE REQUIREMENTS :</vt:lpstr>
      <vt:lpstr>MODULES :</vt:lpstr>
      <vt:lpstr>UML DIAGRAMS :</vt:lpstr>
      <vt:lpstr>USECASE DIAGRAM :</vt:lpstr>
      <vt:lpstr>CLASS  DIAGRAM :</vt:lpstr>
      <vt:lpstr>  SEQUENCE DIAGRAM :</vt:lpstr>
      <vt:lpstr>ACTIVITY  DIAGRAM :</vt:lpstr>
      <vt:lpstr>ACTIVITY  DIAGRAM :</vt:lpstr>
      <vt:lpstr>ACTIVITY  DIAGRAM :</vt:lpstr>
      <vt:lpstr>ACTIVITY  DIAGRAM :</vt:lpstr>
      <vt:lpstr>SCREENSHOTS :</vt:lpstr>
      <vt:lpstr>User login page :</vt:lpstr>
      <vt:lpstr>User Registration page :</vt:lpstr>
      <vt:lpstr>Admin Login page :</vt:lpstr>
      <vt:lpstr>Admin home page :</vt:lpstr>
      <vt:lpstr>Admin accessing user details :</vt:lpstr>
      <vt:lpstr>Admin accessing manager details :</vt:lpstr>
      <vt:lpstr>Manager file upload page :</vt:lpstr>
      <vt:lpstr>User home page :</vt:lpstr>
      <vt:lpstr>Manager file upload page :</vt:lpstr>
      <vt:lpstr>User can search by file name :</vt:lpstr>
      <vt:lpstr>User Search Result :</vt:lpstr>
      <vt:lpstr>User can search by pagerank :</vt:lpstr>
      <vt:lpstr>Page by rank result :</vt:lpstr>
      <vt:lpstr>Accuracy :</vt:lpstr>
      <vt:lpstr>CONCLUSION 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RETRIEVAL USING MACHINE LEARNING</dc:title>
  <dc:creator>Nandu Kundan</dc:creator>
  <cp:lastModifiedBy>nimmaravali78@outlook.com</cp:lastModifiedBy>
  <cp:revision>36</cp:revision>
  <dcterms:created xsi:type="dcterms:W3CDTF">2022-12-04T08:36:00Z</dcterms:created>
  <dcterms:modified xsi:type="dcterms:W3CDTF">2023-03-29T06:20:02Z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12A746CC51EE4B24B0C47A1C57614C72</vt:lpwstr>
  </property>
  <property fmtid="{D5CDD505-2E9C-101B-9397-08002B2CF9AE}" pid="3" name="KSOProductBuildVer">
    <vt:lpwstr>1033-11.2.0.11440</vt:lpwstr>
  </property>
</Properties>
</file>